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CA83F3-4899-44F1-836E-81057D7F204A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AEDAD1-C8F8-4DBC-A389-B2F6A2194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815290" cy="3243284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ВОЛШЕБНАЯ  ДВЕРЬ  В  МИР  КНИГИ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3685032"/>
            <a:ext cx="3637024" cy="2530050"/>
          </a:xfrm>
        </p:spPr>
        <p:txBody>
          <a:bodyPr/>
          <a:lstStyle/>
          <a:p>
            <a:r>
              <a:rPr lang="ru-RU" dirty="0" smtClean="0"/>
              <a:t>ПРЕЗЕНТАЦИЯ                К  ЭКСКУРСИИ                       В  БИБЛИОТЕКУ                        ДЛЯ 1 КЛАССОВ.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142976" y="4000504"/>
            <a:ext cx="1985970" cy="198597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3643306" y="4000504"/>
            <a:ext cx="1914532" cy="198597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000108"/>
            <a:ext cx="5500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16.Бежать в библиотеку мне не лень.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Войду и всем скажу я: «Добрый….(День)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785926"/>
            <a:ext cx="5500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17.Книгу нашли тебе – не молчи как рыба,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Скажи библиотекарю… (Спасибо)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2500306"/>
            <a:ext cx="5643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18.Если уходишь, не забудь на прощание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Сказать библиотекарю… (До свидания)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786190"/>
            <a:ext cx="67151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Книги - наши верные, мудрые друзья, наши добрые советчики. Живут они рядом с нами: в шкафах и на полках. Стоит только захотеть, протянуть руку - и поведут они нас по лесам, морям и разным странам, расскажут удивительные истории, поведают чудесные тайны…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7786710" y="135729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7-конечная звезда 6"/>
          <p:cNvSpPr/>
          <p:nvPr/>
        </p:nvSpPr>
        <p:spPr>
          <a:xfrm>
            <a:off x="7643834" y="5715016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285720" y="428604"/>
            <a:ext cx="1071570" cy="155734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000108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Ребята, не слыхали ли Вы про страну </a:t>
            </a:r>
            <a:r>
              <a:rPr lang="ru-RU" sz="3600" dirty="0" err="1" smtClean="0">
                <a:solidFill>
                  <a:srgbClr val="FF0000"/>
                </a:solidFill>
              </a:rPr>
              <a:t>Читалию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Про сказочную, яркую, прекрасную страну?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И всё в ней как захочется,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И нет там одиночества!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И я в страну </a:t>
            </a:r>
            <a:r>
              <a:rPr lang="ru-RU" sz="3600" dirty="0" err="1" smtClean="0">
                <a:solidFill>
                  <a:srgbClr val="FF0000"/>
                </a:solidFill>
              </a:rPr>
              <a:t>Читалию</a:t>
            </a:r>
            <a:r>
              <a:rPr lang="ru-RU" sz="3600" dirty="0" smtClean="0">
                <a:solidFill>
                  <a:srgbClr val="FF0000"/>
                </a:solidFill>
              </a:rPr>
              <a:t> вас всех с собой возьму!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лнце 2"/>
          <p:cNvSpPr/>
          <p:nvPr/>
        </p:nvSpPr>
        <p:spPr>
          <a:xfrm>
            <a:off x="6715140" y="3929066"/>
            <a:ext cx="2428860" cy="262891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000108"/>
            <a:ext cx="5857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Садитесь поудобнее,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Я знаю, вы способные!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Всё! Наше путешествие мы можем начинать!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Нас ждёт страна </a:t>
            </a:r>
            <a:r>
              <a:rPr lang="ru-RU" sz="3200" dirty="0" err="1" smtClean="0">
                <a:solidFill>
                  <a:srgbClr val="00B050"/>
                </a:solidFill>
              </a:rPr>
              <a:t>Читалия</a:t>
            </a:r>
            <a:r>
              <a:rPr lang="ru-RU" sz="3200" dirty="0" smtClean="0">
                <a:solidFill>
                  <a:srgbClr val="00B050"/>
                </a:solidFill>
              </a:rPr>
              <a:t>!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О ней мечтали ты и я!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А чтоб попасть в </a:t>
            </a:r>
            <a:r>
              <a:rPr lang="ru-RU" sz="3200" dirty="0" err="1" smtClean="0">
                <a:solidFill>
                  <a:srgbClr val="00B050"/>
                </a:solidFill>
              </a:rPr>
              <a:t>Читалию</a:t>
            </a:r>
            <a:r>
              <a:rPr lang="ru-RU" sz="3200" dirty="0" smtClean="0">
                <a:solidFill>
                  <a:srgbClr val="00B050"/>
                </a:solidFill>
              </a:rPr>
              <a:t>, нам нужно почитать!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6357950" y="4000504"/>
            <a:ext cx="1985970" cy="205740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1000108"/>
            <a:ext cx="48577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Забудь про огорчения,</a:t>
            </a:r>
            <a:br>
              <a:rPr lang="ru-RU" sz="2800" dirty="0" smtClean="0">
                <a:solidFill>
                  <a:srgbClr val="00B0F0"/>
                </a:solidFill>
              </a:rPr>
            </a:br>
            <a:r>
              <a:rPr lang="ru-RU" sz="2800" dirty="0" smtClean="0">
                <a:solidFill>
                  <a:srgbClr val="00B0F0"/>
                </a:solidFill>
              </a:rPr>
              <a:t>Ведь ждут нас приключения.</a:t>
            </a:r>
            <a:br>
              <a:rPr lang="ru-RU" sz="2800" dirty="0" smtClean="0">
                <a:solidFill>
                  <a:srgbClr val="00B0F0"/>
                </a:solidFill>
              </a:rPr>
            </a:br>
            <a:r>
              <a:rPr lang="ru-RU" sz="2800" dirty="0" smtClean="0">
                <a:solidFill>
                  <a:srgbClr val="00B0F0"/>
                </a:solidFill>
              </a:rPr>
              <a:t>Возьми ты книгу бережно, страницы полистай.</a:t>
            </a:r>
            <a:br>
              <a:rPr lang="ru-RU" sz="2800" dirty="0" smtClean="0">
                <a:solidFill>
                  <a:srgbClr val="00B0F0"/>
                </a:solidFill>
              </a:rPr>
            </a:br>
            <a:r>
              <a:rPr lang="ru-RU" sz="2800" dirty="0" smtClean="0">
                <a:solidFill>
                  <a:srgbClr val="00B0F0"/>
                </a:solidFill>
              </a:rPr>
              <a:t>Там чудеса несметные,</a:t>
            </a:r>
            <a:br>
              <a:rPr lang="ru-RU" sz="2800" dirty="0" smtClean="0">
                <a:solidFill>
                  <a:srgbClr val="00B0F0"/>
                </a:solidFill>
              </a:rPr>
            </a:br>
            <a:r>
              <a:rPr lang="ru-RU" sz="2800" dirty="0" smtClean="0">
                <a:solidFill>
                  <a:srgbClr val="00B0F0"/>
                </a:solidFill>
              </a:rPr>
              <a:t>И самое заветное исполнится и сбудется! Лишь только почитай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7500958" y="54292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1071538" y="107154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643834" y="1571612"/>
            <a:ext cx="914400" cy="141446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1000108"/>
            <a:ext cx="47863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Здравствуйте, читатели!!!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Читатели, мечтатели!!!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Девчонки и мальчишки,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Читающие книжки!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Мы снова вместе с вами,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И прозой и стихами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Работу нужную творим,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О самом главном говорим!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7-конечная звезда 2"/>
          <p:cNvSpPr/>
          <p:nvPr/>
        </p:nvSpPr>
        <p:spPr>
          <a:xfrm>
            <a:off x="8001024" y="1071546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7-конечная звезда 3"/>
          <p:cNvSpPr/>
          <p:nvPr/>
        </p:nvSpPr>
        <p:spPr>
          <a:xfrm>
            <a:off x="7000892" y="857232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7-конечная звезда 4"/>
          <p:cNvSpPr/>
          <p:nvPr/>
        </p:nvSpPr>
        <p:spPr>
          <a:xfrm>
            <a:off x="7286644" y="3429000"/>
            <a:ext cx="1571636" cy="171451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928670"/>
            <a:ext cx="47148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92D050"/>
                </a:solidFill>
              </a:rPr>
              <a:t>Что </a:t>
            </a:r>
            <a:r>
              <a:rPr lang="ru-RU" sz="2000" dirty="0" smtClean="0">
                <a:solidFill>
                  <a:srgbClr val="92D050"/>
                </a:solidFill>
              </a:rPr>
              <a:t>такое </a:t>
            </a:r>
            <a:r>
              <a:rPr lang="ru-RU" sz="2000" dirty="0" smtClean="0">
                <a:solidFill>
                  <a:srgbClr val="92D050"/>
                </a:solidFill>
              </a:rPr>
              <a:t>библиотека? Библиотека – это единственное место в школе, где невероятно много книг и очень интересно. Библиотека – важная часть школы. В ней мы можем читать и проводить разные конкурсы. Здесь мы встречаемся с разными сказочными героями, совершаем путешествия, узнаём много нового и интересного. </a:t>
            </a:r>
            <a:endParaRPr lang="ru-RU" sz="2000" dirty="0">
              <a:solidFill>
                <a:srgbClr val="92D050"/>
              </a:solidFill>
            </a:endParaRPr>
          </a:p>
        </p:txBody>
      </p:sp>
      <p:sp>
        <p:nvSpPr>
          <p:cNvPr id="7" name="Солнце 6"/>
          <p:cNvSpPr/>
          <p:nvPr/>
        </p:nvSpPr>
        <p:spPr>
          <a:xfrm>
            <a:off x="7143768" y="428604"/>
            <a:ext cx="1700218" cy="155734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857224" y="4429132"/>
            <a:ext cx="1628780" cy="162878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785794"/>
            <a:ext cx="50006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Библиотека – дом книг, любимый и родной. Здесь книги живут на полках и ждут своих читателей. Здесь отмечают книги свои именины. Книги очень радуются, когда читатели берут их почитать домой. На время книжки уходят в гости к читателям, а потом снова возвращаются и их могут взять с собой другие читатели. Библиотека для книг - всё равно, что для каждого из нас родина. Я загадаю вам загадки. Все они о книгах и библиотеке.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7786710" y="1357298"/>
            <a:ext cx="914400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12-конечная звезда 3"/>
          <p:cNvSpPr/>
          <p:nvPr/>
        </p:nvSpPr>
        <p:spPr>
          <a:xfrm>
            <a:off x="7715272" y="5429264"/>
            <a:ext cx="914400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2-конечная звезда 4"/>
          <p:cNvSpPr/>
          <p:nvPr/>
        </p:nvSpPr>
        <p:spPr>
          <a:xfrm>
            <a:off x="642910" y="1214422"/>
            <a:ext cx="928694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500042"/>
            <a:ext cx="478633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B050"/>
                </a:solidFill>
              </a:rPr>
              <a:t>1.Знает каждый шалунишка –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Стать умней поможет… (Книжка)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/>
            </a:r>
            <a:br>
              <a:rPr lang="ru-RU" sz="1400" dirty="0" smtClean="0">
                <a:solidFill>
                  <a:srgbClr val="00B050"/>
                </a:solidFill>
              </a:rPr>
            </a:br>
            <a:endParaRPr lang="ru-RU" sz="1400" dirty="0" smtClean="0">
              <a:solidFill>
                <a:srgbClr val="00B050"/>
              </a:solidFill>
            </a:endParaRPr>
          </a:p>
          <a:p>
            <a:r>
              <a:rPr lang="ru-RU" sz="1400" dirty="0" smtClean="0">
                <a:solidFill>
                  <a:srgbClr val="00B050"/>
                </a:solidFill>
              </a:rPr>
              <a:t>2.Знает каждый читатель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Книги пишет …(Писатель)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/>
            </a:r>
            <a:br>
              <a:rPr lang="ru-RU" sz="1400" dirty="0" smtClean="0">
                <a:solidFill>
                  <a:srgbClr val="00B050"/>
                </a:solidFill>
              </a:rPr>
            </a:br>
            <a:endParaRPr lang="ru-RU" sz="1400" dirty="0" smtClean="0">
              <a:solidFill>
                <a:srgbClr val="00B050"/>
              </a:solidFill>
            </a:endParaRPr>
          </a:p>
          <a:p>
            <a:r>
              <a:rPr lang="ru-RU" sz="1400" dirty="0" smtClean="0">
                <a:solidFill>
                  <a:srgbClr val="00B050"/>
                </a:solidFill>
              </a:rPr>
              <a:t>3.Сапоги тачает сапожник,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А иллюстрации к книге рисует… (Художник)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/>
            </a:r>
            <a:br>
              <a:rPr lang="ru-RU" sz="1400" dirty="0" smtClean="0">
                <a:solidFill>
                  <a:srgbClr val="00B050"/>
                </a:solidFill>
              </a:rPr>
            </a:br>
            <a:endParaRPr lang="ru-RU" sz="1400" dirty="0" smtClean="0">
              <a:solidFill>
                <a:srgbClr val="00B050"/>
              </a:solidFill>
            </a:endParaRPr>
          </a:p>
          <a:p>
            <a:r>
              <a:rPr lang="ru-RU" sz="1400" dirty="0" smtClean="0">
                <a:solidFill>
                  <a:srgbClr val="00B050"/>
                </a:solidFill>
              </a:rPr>
              <a:t>4.Книги здесь не продают,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Их бесплатно выдают.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Не магазин и не аптека,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А любимая …(Библиотека)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/>
            </a:r>
            <a:br>
              <a:rPr lang="ru-RU" sz="1400" dirty="0" smtClean="0">
                <a:solidFill>
                  <a:srgbClr val="00B050"/>
                </a:solidFill>
              </a:rPr>
            </a:br>
            <a:endParaRPr lang="ru-RU" sz="1400" dirty="0" smtClean="0">
              <a:solidFill>
                <a:srgbClr val="00B050"/>
              </a:solidFill>
            </a:endParaRPr>
          </a:p>
          <a:p>
            <a:r>
              <a:rPr lang="ru-RU" sz="1400" dirty="0" smtClean="0">
                <a:solidFill>
                  <a:srgbClr val="00B050"/>
                </a:solidFill>
              </a:rPr>
              <a:t>5.На любой вопрос он даст ответ,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Поможет, подскажет и даст мне совет.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Не учитель и не аптекарь,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А верный друг… (Библиотекарь)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/>
            </a:r>
            <a:br>
              <a:rPr lang="ru-RU" sz="1400" dirty="0" smtClean="0">
                <a:solidFill>
                  <a:srgbClr val="00B050"/>
                </a:solidFill>
              </a:rPr>
            </a:br>
            <a:endParaRPr lang="ru-RU" sz="1400" dirty="0" smtClean="0">
              <a:solidFill>
                <a:srgbClr val="00B050"/>
              </a:solidFill>
            </a:endParaRPr>
          </a:p>
          <a:p>
            <a:r>
              <a:rPr lang="ru-RU" sz="1400" dirty="0" smtClean="0">
                <a:solidFill>
                  <a:srgbClr val="00B050"/>
                </a:solidFill>
              </a:rPr>
              <a:t>7.Книги на дом выдадут в момент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В отделе с названьем…(Абонемент)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6715140" y="714356"/>
            <a:ext cx="1485904" cy="16287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857224" y="4286256"/>
            <a:ext cx="1271590" cy="141446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71480"/>
            <a:ext cx="6500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8.Читают тихо здесь и стар, и мал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 отделе с названьем …(Читальный зал)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142985"/>
            <a:ext cx="5643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9.Не хочу стоять у ёлки,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Постою у книжной …(Полки)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785926"/>
            <a:ext cx="56435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10.Если быть читателем твоё призвание,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Должен ты назвать сначала автора, потом … (Название)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2643182"/>
            <a:ext cx="5572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11.Мне отыскать страницу не сладко,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Ведь я забыл положить …(Закладку)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3357562"/>
            <a:ext cx="5500710" cy="671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12.Библиотекарь вам не скажет «нет»,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Ведь есть в библиотеке… (Интернет)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7-конечная звезда 6"/>
          <p:cNvSpPr/>
          <p:nvPr/>
        </p:nvSpPr>
        <p:spPr>
          <a:xfrm>
            <a:off x="7572396" y="128586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7572396" y="4714884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5643570" y="5429264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361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ВОЛШЕБНАЯ  ДВЕРЬ  В  МИР  КНИГИ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ВОЛШЕБНАЯ  ДВЕРЬ  В  МИР  КНИГИ</dc:title>
  <dc:creator>Библиотека</dc:creator>
  <cp:lastModifiedBy>Библиотека</cp:lastModifiedBy>
  <cp:revision>12</cp:revision>
  <dcterms:created xsi:type="dcterms:W3CDTF">2021-09-26T23:02:52Z</dcterms:created>
  <dcterms:modified xsi:type="dcterms:W3CDTF">2021-09-29T00:18:07Z</dcterms:modified>
</cp:coreProperties>
</file>